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56" r:id="rId4"/>
    <p:sldId id="257" r:id="rId5"/>
    <p:sldId id="258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25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8E32-230C-4312-984E-513F30B11D2B}" type="datetimeFigureOut">
              <a:rPr lang="ko-KR" altLang="en-US" smtClean="0"/>
              <a:t>2024-04-01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E394-4481-4F80-875F-837194A195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6965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8E32-230C-4312-984E-513F30B11D2B}" type="datetimeFigureOut">
              <a:rPr lang="ko-KR" altLang="en-US" smtClean="0"/>
              <a:t>2024-04-01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E394-4481-4F80-875F-837194A195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3483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8E32-230C-4312-984E-513F30B11D2B}" type="datetimeFigureOut">
              <a:rPr lang="ko-KR" altLang="en-US" smtClean="0"/>
              <a:t>2024-04-01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E394-4481-4F80-875F-837194A195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2583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8E32-230C-4312-984E-513F30B11D2B}" type="datetimeFigureOut">
              <a:rPr lang="ko-KR" altLang="en-US" smtClean="0"/>
              <a:t>2024-04-01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E394-4481-4F80-875F-837194A195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4458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8E32-230C-4312-984E-513F30B11D2B}" type="datetimeFigureOut">
              <a:rPr lang="ko-KR" altLang="en-US" smtClean="0"/>
              <a:t>2024-04-01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E394-4481-4F80-875F-837194A195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848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8E32-230C-4312-984E-513F30B11D2B}" type="datetimeFigureOut">
              <a:rPr lang="ko-KR" altLang="en-US" smtClean="0"/>
              <a:t>2024-04-01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E394-4481-4F80-875F-837194A195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4197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8E32-230C-4312-984E-513F30B11D2B}" type="datetimeFigureOut">
              <a:rPr lang="ko-KR" altLang="en-US" smtClean="0"/>
              <a:t>2024-04-01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E394-4481-4F80-875F-837194A195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505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8E32-230C-4312-984E-513F30B11D2B}" type="datetimeFigureOut">
              <a:rPr lang="ko-KR" altLang="en-US" smtClean="0"/>
              <a:t>2024-04-01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E394-4481-4F80-875F-837194A195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8724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8E32-230C-4312-984E-513F30B11D2B}" type="datetimeFigureOut">
              <a:rPr lang="ko-KR" altLang="en-US" smtClean="0"/>
              <a:t>2024-04-01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E394-4481-4F80-875F-837194A195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4664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8E32-230C-4312-984E-513F30B11D2B}" type="datetimeFigureOut">
              <a:rPr lang="ko-KR" altLang="en-US" smtClean="0"/>
              <a:t>2024-04-01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E394-4481-4F80-875F-837194A195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3467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8E32-230C-4312-984E-513F30B11D2B}" type="datetimeFigureOut">
              <a:rPr lang="ko-KR" altLang="en-US" smtClean="0"/>
              <a:t>2024-04-01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E394-4481-4F80-875F-837194A195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775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D8E32-230C-4312-984E-513F30B11D2B}" type="datetimeFigureOut">
              <a:rPr lang="ko-KR" altLang="en-US" smtClean="0"/>
              <a:t>2024-04-01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0E394-4481-4F80-875F-837194A195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1603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폰트, 번호이(가) 표시된 사진&#10;&#10;자동 생성된 설명">
            <a:extLst>
              <a:ext uri="{FF2B5EF4-FFF2-40B4-BE49-F238E27FC236}">
                <a16:creationId xmlns:a16="http://schemas.microsoft.com/office/drawing/2014/main" id="{8D8799F7-A3B5-ACA4-42F7-9604DA274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74" y="680441"/>
            <a:ext cx="6449052" cy="91212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F31B86-0160-2FD5-D5A8-29035028C1EF}"/>
              </a:ext>
            </a:extLst>
          </p:cNvPr>
          <p:cNvSpPr txBox="1"/>
          <p:nvPr/>
        </p:nvSpPr>
        <p:spPr>
          <a:xfrm>
            <a:off x="428206" y="372664"/>
            <a:ext cx="45799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법인 </a:t>
            </a:r>
            <a:r>
              <a:rPr lang="en-US" altLang="ko-KR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– </a:t>
            </a:r>
            <a:r>
              <a:rPr lang="ko-KR" altLang="en-US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개인 정보 활용 동의서 작성 방법 </a:t>
            </a:r>
            <a:r>
              <a:rPr lang="en-US" altLang="ko-KR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( Page 1 of 2)</a:t>
            </a:r>
            <a:endParaRPr lang="ko-KR" altLang="en-US" sz="1400" dirty="0">
              <a:latin typeface="KoPubWorld돋움체 Medium" panose="00000600000000000000" pitchFamily="2" charset="-127"/>
              <a:ea typeface="KoPubWorld돋움체 Medium" panose="00000600000000000000" pitchFamily="2" charset="-127"/>
              <a:cs typeface="KoPubWorld돋움체 Medium" panose="00000600000000000000" pitchFamily="2" charset="-127"/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905459A6-BEEE-1EA2-A33C-9004B4CEC5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938" y="2387455"/>
            <a:ext cx="469068" cy="4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12DBE32A-8152-02AC-8F63-6F9F1F85B68C}"/>
              </a:ext>
            </a:extLst>
          </p:cNvPr>
          <p:cNvSpPr/>
          <p:nvPr/>
        </p:nvSpPr>
        <p:spPr>
          <a:xfrm>
            <a:off x="3144757" y="2293023"/>
            <a:ext cx="1798126" cy="396985"/>
          </a:xfrm>
          <a:prstGeom prst="wedgeRoundRectCallout">
            <a:avLst>
              <a:gd name="adj1" fmla="val 52977"/>
              <a:gd name="adj2" fmla="val 78230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동의 함에 체크해 주세요</a:t>
            </a:r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ADC5C25B-A669-EAF0-7D9D-CA24CE8FC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438" y="3684717"/>
            <a:ext cx="469068" cy="4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id="{CF404D58-4E53-0890-5F4B-6E67FA443FD4}"/>
              </a:ext>
            </a:extLst>
          </p:cNvPr>
          <p:cNvSpPr/>
          <p:nvPr/>
        </p:nvSpPr>
        <p:spPr>
          <a:xfrm>
            <a:off x="3208257" y="3629862"/>
            <a:ext cx="1798126" cy="396985"/>
          </a:xfrm>
          <a:prstGeom prst="wedgeRoundRectCallout">
            <a:avLst>
              <a:gd name="adj1" fmla="val 52977"/>
              <a:gd name="adj2" fmla="val 78230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동의 함에 체크해 주세요</a:t>
            </a:r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57BB09C8-4113-ED80-FD89-11BB3E847F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284" y="6817877"/>
            <a:ext cx="469068" cy="4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>
            <a:extLst>
              <a:ext uri="{FF2B5EF4-FFF2-40B4-BE49-F238E27FC236}">
                <a16:creationId xmlns:a16="http://schemas.microsoft.com/office/drawing/2014/main" id="{389A1EFB-EA05-4006-8C66-7C11A89E2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784" y="5654859"/>
            <a:ext cx="469068" cy="4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말풍선: 모서리가 둥근 사각형 21">
            <a:extLst>
              <a:ext uri="{FF2B5EF4-FFF2-40B4-BE49-F238E27FC236}">
                <a16:creationId xmlns:a16="http://schemas.microsoft.com/office/drawing/2014/main" id="{387D093D-CFFC-7635-19F8-04DCF16744BA}"/>
              </a:ext>
            </a:extLst>
          </p:cNvPr>
          <p:cNvSpPr/>
          <p:nvPr/>
        </p:nvSpPr>
        <p:spPr>
          <a:xfrm>
            <a:off x="3168603" y="5600004"/>
            <a:ext cx="1798126" cy="396985"/>
          </a:xfrm>
          <a:prstGeom prst="wedgeRoundRectCallout">
            <a:avLst>
              <a:gd name="adj1" fmla="val 52977"/>
              <a:gd name="adj2" fmla="val 78230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동의 함에 체크해 주세요</a:t>
            </a: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2F8D6F1B-5405-6720-88DE-E06FEB7AE8A4}"/>
              </a:ext>
            </a:extLst>
          </p:cNvPr>
          <p:cNvSpPr/>
          <p:nvPr/>
        </p:nvSpPr>
        <p:spPr>
          <a:xfrm>
            <a:off x="3708287" y="6392594"/>
            <a:ext cx="2148646" cy="396985"/>
          </a:xfrm>
          <a:prstGeom prst="wedgeRoundRectCallout">
            <a:avLst>
              <a:gd name="adj1" fmla="val 52977"/>
              <a:gd name="adj2" fmla="val 78230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동의 하지 않음에 체크해 주세요</a:t>
            </a:r>
          </a:p>
        </p:txBody>
      </p:sp>
    </p:spTree>
    <p:extLst>
      <p:ext uri="{BB962C8B-B14F-4D97-AF65-F5344CB8AC3E}">
        <p14:creationId xmlns:p14="http://schemas.microsoft.com/office/powerpoint/2010/main" val="56305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전자제품, 스크린샷, 폰트이(가) 표시된 사진&#10;&#10;자동 생성된 설명">
            <a:extLst>
              <a:ext uri="{FF2B5EF4-FFF2-40B4-BE49-F238E27FC236}">
                <a16:creationId xmlns:a16="http://schemas.microsoft.com/office/drawing/2014/main" id="{1DDA5E76-7407-949E-E46D-A450CD196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1" y="763567"/>
            <a:ext cx="6363313" cy="9000000"/>
          </a:xfrm>
          <a:prstGeom prst="rect">
            <a:avLst/>
          </a:prstGeom>
        </p:spPr>
      </p:pic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9D035D46-6C9B-4717-30B3-A26D4EED50D3}"/>
              </a:ext>
            </a:extLst>
          </p:cNvPr>
          <p:cNvSpPr/>
          <p:nvPr/>
        </p:nvSpPr>
        <p:spPr>
          <a:xfrm>
            <a:off x="627114" y="3001966"/>
            <a:ext cx="1798126" cy="396985"/>
          </a:xfrm>
          <a:prstGeom prst="wedgeRoundRectCallout">
            <a:avLst>
              <a:gd name="adj1" fmla="val 37751"/>
              <a:gd name="adj2" fmla="val -88775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오늘 날짜를 써주세요</a:t>
            </a: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BBE11F74-F52E-4721-F0A8-80783CE2B03B}"/>
              </a:ext>
            </a:extLst>
          </p:cNvPr>
          <p:cNvSpPr/>
          <p:nvPr/>
        </p:nvSpPr>
        <p:spPr>
          <a:xfrm>
            <a:off x="2529937" y="2969335"/>
            <a:ext cx="1798126" cy="396985"/>
          </a:xfrm>
          <a:prstGeom prst="wedgeRoundRectCallout">
            <a:avLst>
              <a:gd name="adj1" fmla="val 43394"/>
              <a:gd name="adj2" fmla="val -95085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회사명을 적어주세요</a:t>
            </a:r>
          </a:p>
        </p:txBody>
      </p:sp>
      <p:sp>
        <p:nvSpPr>
          <p:cNvPr id="20" name="말풍선: 모서리가 둥근 사각형 19">
            <a:extLst>
              <a:ext uri="{FF2B5EF4-FFF2-40B4-BE49-F238E27FC236}">
                <a16:creationId xmlns:a16="http://schemas.microsoft.com/office/drawing/2014/main" id="{F55692A3-A642-4141-8681-6BE18E34DEEE}"/>
              </a:ext>
            </a:extLst>
          </p:cNvPr>
          <p:cNvSpPr/>
          <p:nvPr/>
        </p:nvSpPr>
        <p:spPr>
          <a:xfrm>
            <a:off x="4432760" y="2950291"/>
            <a:ext cx="1798126" cy="396985"/>
          </a:xfrm>
          <a:prstGeom prst="wedgeRoundRectCallout">
            <a:avLst>
              <a:gd name="adj1" fmla="val -10226"/>
              <a:gd name="adj2" fmla="val -73134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법인 인감을 날인해 주세요</a:t>
            </a:r>
            <a:r>
              <a:rPr lang="en-US" altLang="ko-KR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.  (</a:t>
            </a:r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서명 불가</a:t>
            </a:r>
            <a:r>
              <a:rPr lang="en-US" altLang="ko-KR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)</a:t>
            </a:r>
            <a:endParaRPr lang="ko-KR" altLang="en-US" sz="1100" dirty="0">
              <a:latin typeface="KoPubWorld돋움체 Medium" panose="00000600000000000000" pitchFamily="2" charset="-127"/>
              <a:ea typeface="KoPubWorld돋움체 Medium" panose="00000600000000000000" pitchFamily="2" charset="-127"/>
              <a:cs typeface="KoPubWorld돋움체 Medium" panose="00000600000000000000" pitchFamily="2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FEF0B3-8280-AE7C-C997-683AEE2C5499}"/>
              </a:ext>
            </a:extLst>
          </p:cNvPr>
          <p:cNvSpPr txBox="1"/>
          <p:nvPr/>
        </p:nvSpPr>
        <p:spPr>
          <a:xfrm>
            <a:off x="428206" y="372664"/>
            <a:ext cx="45799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법인 </a:t>
            </a:r>
            <a:r>
              <a:rPr lang="en-US" altLang="ko-KR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– </a:t>
            </a:r>
            <a:r>
              <a:rPr lang="ko-KR" altLang="en-US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개인 정보 활용 동의서 작성 방법 </a:t>
            </a:r>
            <a:r>
              <a:rPr lang="en-US" altLang="ko-KR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( Page 2 of 2)</a:t>
            </a:r>
            <a:endParaRPr lang="ko-KR" altLang="en-US" sz="1400" dirty="0">
              <a:latin typeface="KoPubWorld돋움체 Medium" panose="00000600000000000000" pitchFamily="2" charset="-127"/>
              <a:ea typeface="KoPubWorld돋움체 Medium" panose="00000600000000000000" pitchFamily="2" charset="-127"/>
              <a:cs typeface="KoPubWorld돋움체 Medium" panose="000006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62573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2724779-31B4-B67D-F600-4CF892471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416" y="632809"/>
            <a:ext cx="6211167" cy="86403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BE1E96B-F0D9-79C0-80DB-3FF082A1EDF8}"/>
              </a:ext>
            </a:extLst>
          </p:cNvPr>
          <p:cNvSpPr txBox="1"/>
          <p:nvPr/>
        </p:nvSpPr>
        <p:spPr>
          <a:xfrm>
            <a:off x="323416" y="478920"/>
            <a:ext cx="41839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개인 </a:t>
            </a:r>
            <a:r>
              <a:rPr lang="en-US" altLang="ko-KR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- </a:t>
            </a:r>
            <a:r>
              <a:rPr lang="ko-KR" altLang="en-US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개인 정보 활용 동의서 작성 방법 </a:t>
            </a:r>
            <a:r>
              <a:rPr lang="en-US" altLang="ko-KR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( Page 1 of 3 )</a:t>
            </a:r>
            <a:endParaRPr lang="ko-KR" altLang="en-US" sz="1400" dirty="0">
              <a:latin typeface="KoPubWorld돋움체 Medium" panose="00000600000000000000" pitchFamily="2" charset="-127"/>
              <a:ea typeface="KoPubWorld돋움체 Medium" panose="00000600000000000000" pitchFamily="2" charset="-127"/>
              <a:cs typeface="KoPubWorld돋움체 Medium" panose="00000600000000000000" pitchFamily="2" charset="-127"/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8FAEB47B-252A-9DD6-838F-BE0CCA281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336" y="5369801"/>
            <a:ext cx="469068" cy="4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9418AB78-75EE-E684-E08F-1CAE56994B18}"/>
              </a:ext>
            </a:extLst>
          </p:cNvPr>
          <p:cNvSpPr/>
          <p:nvPr/>
        </p:nvSpPr>
        <p:spPr>
          <a:xfrm>
            <a:off x="2954415" y="5207955"/>
            <a:ext cx="1798126" cy="396985"/>
          </a:xfrm>
          <a:prstGeom prst="wedgeRoundRectCallout">
            <a:avLst>
              <a:gd name="adj1" fmla="val 52977"/>
              <a:gd name="adj2" fmla="val 78230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동의 함에 체크해 주세요</a:t>
            </a:r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AF460B5B-D346-5E00-EDDD-F30A0B74B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336" y="8489937"/>
            <a:ext cx="469068" cy="4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id="{995334C3-BD61-2F4C-F1B0-20CD7594EF0F}"/>
              </a:ext>
            </a:extLst>
          </p:cNvPr>
          <p:cNvSpPr/>
          <p:nvPr/>
        </p:nvSpPr>
        <p:spPr>
          <a:xfrm>
            <a:off x="2954415" y="8291445"/>
            <a:ext cx="1798126" cy="396985"/>
          </a:xfrm>
          <a:prstGeom prst="wedgeRoundRectCallout">
            <a:avLst>
              <a:gd name="adj1" fmla="val 52977"/>
              <a:gd name="adj2" fmla="val 78230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동의 함에 체크해 주세요</a:t>
            </a:r>
          </a:p>
        </p:txBody>
      </p:sp>
    </p:spTree>
    <p:extLst>
      <p:ext uri="{BB962C8B-B14F-4D97-AF65-F5344CB8AC3E}">
        <p14:creationId xmlns:p14="http://schemas.microsoft.com/office/powerpoint/2010/main" val="923104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85ED110-141E-A3F0-3234-9579F3F04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416" y="623283"/>
            <a:ext cx="6211167" cy="86594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6AC6FC-BD6D-B160-FC4E-6CA971AC6C1C}"/>
              </a:ext>
            </a:extLst>
          </p:cNvPr>
          <p:cNvSpPr txBox="1"/>
          <p:nvPr/>
        </p:nvSpPr>
        <p:spPr>
          <a:xfrm>
            <a:off x="323416" y="478920"/>
            <a:ext cx="41839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개인 </a:t>
            </a:r>
            <a:r>
              <a:rPr lang="en-US" altLang="ko-KR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- </a:t>
            </a:r>
            <a:r>
              <a:rPr lang="ko-KR" altLang="en-US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개인 정보 활용 동의서 작성 방법 </a:t>
            </a:r>
            <a:r>
              <a:rPr lang="en-US" altLang="ko-KR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( Page 2 of 3 )</a:t>
            </a:r>
            <a:endParaRPr lang="ko-KR" altLang="en-US" sz="1400" dirty="0">
              <a:latin typeface="KoPubWorld돋움체 Medium" panose="00000600000000000000" pitchFamily="2" charset="-127"/>
              <a:ea typeface="KoPubWorld돋움체 Medium" panose="00000600000000000000" pitchFamily="2" charset="-127"/>
              <a:cs typeface="KoPubWorld돋움체 Medium" panose="00000600000000000000" pitchFamily="2" charset="-127"/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629227C0-D4C4-965D-1E42-970D5BFF5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115" y="8323779"/>
            <a:ext cx="469068" cy="4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AB7337CF-C011-B495-B55E-19657494FDBD}"/>
              </a:ext>
            </a:extLst>
          </p:cNvPr>
          <p:cNvSpPr/>
          <p:nvPr/>
        </p:nvSpPr>
        <p:spPr>
          <a:xfrm>
            <a:off x="2951194" y="8161933"/>
            <a:ext cx="1798126" cy="396985"/>
          </a:xfrm>
          <a:prstGeom prst="wedgeRoundRectCallout">
            <a:avLst>
              <a:gd name="adj1" fmla="val 52977"/>
              <a:gd name="adj2" fmla="val 78230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동의 함에 체크해 주세요</a:t>
            </a:r>
          </a:p>
        </p:txBody>
      </p:sp>
    </p:spTree>
    <p:extLst>
      <p:ext uri="{BB962C8B-B14F-4D97-AF65-F5344CB8AC3E}">
        <p14:creationId xmlns:p14="http://schemas.microsoft.com/office/powerpoint/2010/main" val="1934928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501F5BB-E37F-4F68-2495-C1C3C0098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43" y="594704"/>
            <a:ext cx="6192114" cy="87165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9192C5-3772-1536-E680-EA4DB1D4EB95}"/>
              </a:ext>
            </a:extLst>
          </p:cNvPr>
          <p:cNvSpPr txBox="1"/>
          <p:nvPr/>
        </p:nvSpPr>
        <p:spPr>
          <a:xfrm>
            <a:off x="332943" y="440815"/>
            <a:ext cx="41839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개인 </a:t>
            </a:r>
            <a:r>
              <a:rPr lang="en-US" altLang="ko-KR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- </a:t>
            </a:r>
            <a:r>
              <a:rPr lang="ko-KR" altLang="en-US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개인 정보 활용 동의서 작성 방법 </a:t>
            </a:r>
            <a:r>
              <a:rPr lang="en-US" altLang="ko-KR" sz="14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( Page 3 of 3 )</a:t>
            </a:r>
            <a:endParaRPr lang="ko-KR" altLang="en-US" sz="1400" dirty="0">
              <a:latin typeface="KoPubWorld돋움체 Medium" panose="00000600000000000000" pitchFamily="2" charset="-127"/>
              <a:ea typeface="KoPubWorld돋움체 Medium" panose="00000600000000000000" pitchFamily="2" charset="-127"/>
              <a:cs typeface="KoPubWorld돋움체 Medium" panose="00000600000000000000" pitchFamily="2" charset="-127"/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0994DEFB-D5BB-FE78-B8CC-B04D2CC242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631" y="2444148"/>
            <a:ext cx="469068" cy="4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E27AE9DF-089B-7DE1-1970-CB416334F108}"/>
              </a:ext>
            </a:extLst>
          </p:cNvPr>
          <p:cNvSpPr/>
          <p:nvPr/>
        </p:nvSpPr>
        <p:spPr>
          <a:xfrm>
            <a:off x="3101984" y="2264694"/>
            <a:ext cx="1798126" cy="396985"/>
          </a:xfrm>
          <a:prstGeom prst="wedgeRoundRectCallout">
            <a:avLst>
              <a:gd name="adj1" fmla="val 52977"/>
              <a:gd name="adj2" fmla="val 78230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동의 함에 체크해 주세요</a:t>
            </a:r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D54C0BCD-8019-7BAE-7CED-961143141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112" y="3886916"/>
            <a:ext cx="469068" cy="4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id="{F7AA4BC2-400F-2E45-71FE-C47A8AF7485E}"/>
              </a:ext>
            </a:extLst>
          </p:cNvPr>
          <p:cNvSpPr/>
          <p:nvPr/>
        </p:nvSpPr>
        <p:spPr>
          <a:xfrm>
            <a:off x="3063465" y="3707462"/>
            <a:ext cx="1798126" cy="396985"/>
          </a:xfrm>
          <a:prstGeom prst="wedgeRoundRectCallout">
            <a:avLst>
              <a:gd name="adj1" fmla="val 52977"/>
              <a:gd name="adj2" fmla="val 78230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동의 함에 체크해 주세요</a:t>
            </a:r>
          </a:p>
        </p:txBody>
      </p:sp>
      <p:pic>
        <p:nvPicPr>
          <p:cNvPr id="11" name="Picture 5">
            <a:extLst>
              <a:ext uri="{FF2B5EF4-FFF2-40B4-BE49-F238E27FC236}">
                <a16:creationId xmlns:a16="http://schemas.microsoft.com/office/drawing/2014/main" id="{82F934A0-FDE6-F882-BF86-B6E4CF843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983" y="6115293"/>
            <a:ext cx="469068" cy="4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214B42B7-583F-184B-C5A5-DAB64AE764EA}"/>
              </a:ext>
            </a:extLst>
          </p:cNvPr>
          <p:cNvSpPr/>
          <p:nvPr/>
        </p:nvSpPr>
        <p:spPr>
          <a:xfrm>
            <a:off x="3514689" y="6017791"/>
            <a:ext cx="2296181" cy="396985"/>
          </a:xfrm>
          <a:prstGeom prst="wedgeRoundRectCallout">
            <a:avLst>
              <a:gd name="adj1" fmla="val 52977"/>
              <a:gd name="adj2" fmla="val 78230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‘</a:t>
            </a:r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동의하지 않음</a:t>
            </a:r>
            <a:r>
              <a:rPr lang="en-US" altLang="ko-KR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’</a:t>
            </a:r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에 체크해 주세요</a:t>
            </a:r>
          </a:p>
        </p:txBody>
      </p:sp>
      <p:pic>
        <p:nvPicPr>
          <p:cNvPr id="13" name="Picture 5">
            <a:extLst>
              <a:ext uri="{FF2B5EF4-FFF2-40B4-BE49-F238E27FC236}">
                <a16:creationId xmlns:a16="http://schemas.microsoft.com/office/drawing/2014/main" id="{61C15E9B-FA2F-1EFD-8299-CDBAE60D3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983" y="6332823"/>
            <a:ext cx="469068" cy="4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CABF9CA0-B92C-9DB4-A295-97E355587DA6}"/>
              </a:ext>
            </a:extLst>
          </p:cNvPr>
          <p:cNvSpPr/>
          <p:nvPr/>
        </p:nvSpPr>
        <p:spPr>
          <a:xfrm>
            <a:off x="125390" y="6993547"/>
            <a:ext cx="6399667" cy="1492285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1F083DA0-7893-FA25-283E-0990597C7540}"/>
              </a:ext>
            </a:extLst>
          </p:cNvPr>
          <p:cNvSpPr/>
          <p:nvPr/>
        </p:nvSpPr>
        <p:spPr>
          <a:xfrm>
            <a:off x="93962" y="6459936"/>
            <a:ext cx="1798126" cy="396985"/>
          </a:xfrm>
          <a:prstGeom prst="wedgeRoundRectCallout">
            <a:avLst>
              <a:gd name="adj1" fmla="val 52977"/>
              <a:gd name="adj2" fmla="val 78230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작성 하지 마세요</a:t>
            </a:r>
            <a:r>
              <a:rPr lang="en-US" altLang="ko-KR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. </a:t>
            </a:r>
            <a:endParaRPr lang="ko-KR" altLang="en-US" sz="1100" dirty="0">
              <a:latin typeface="KoPubWorld돋움체 Medium" panose="00000600000000000000" pitchFamily="2" charset="-127"/>
              <a:ea typeface="KoPubWorld돋움체 Medium" panose="00000600000000000000" pitchFamily="2" charset="-127"/>
              <a:cs typeface="KoPubWorld돋움체 Medium" panose="00000600000000000000" pitchFamily="2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82BBA525-FEBA-2DEA-B049-08B79C5A5839}"/>
              </a:ext>
            </a:extLst>
          </p:cNvPr>
          <p:cNvSpPr/>
          <p:nvPr/>
        </p:nvSpPr>
        <p:spPr>
          <a:xfrm>
            <a:off x="612685" y="9279726"/>
            <a:ext cx="1798126" cy="396985"/>
          </a:xfrm>
          <a:prstGeom prst="wedgeRoundRectCallout">
            <a:avLst>
              <a:gd name="adj1" fmla="val 38448"/>
              <a:gd name="adj2" fmla="val -69843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오늘 날짜를 기입하세요</a:t>
            </a:r>
          </a:p>
        </p:txBody>
      </p:sp>
      <p:sp>
        <p:nvSpPr>
          <p:cNvPr id="22" name="말풍선: 모서리가 둥근 사각형 21">
            <a:extLst>
              <a:ext uri="{FF2B5EF4-FFF2-40B4-BE49-F238E27FC236}">
                <a16:creationId xmlns:a16="http://schemas.microsoft.com/office/drawing/2014/main" id="{E2CE1391-4AE7-D1EF-B2D2-F0DBC81899FD}"/>
              </a:ext>
            </a:extLst>
          </p:cNvPr>
          <p:cNvSpPr/>
          <p:nvPr/>
        </p:nvSpPr>
        <p:spPr>
          <a:xfrm>
            <a:off x="2515508" y="9247095"/>
            <a:ext cx="1798126" cy="396985"/>
          </a:xfrm>
          <a:prstGeom prst="wedgeRoundRectCallout">
            <a:avLst>
              <a:gd name="adj1" fmla="val 38448"/>
              <a:gd name="adj2" fmla="val -69843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신청인명</a:t>
            </a:r>
            <a:r>
              <a:rPr lang="en-US" altLang="ko-KR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(</a:t>
            </a:r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개인</a:t>
            </a:r>
            <a:r>
              <a:rPr lang="en-US" altLang="ko-KR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) </a:t>
            </a:r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또는 대표자명</a:t>
            </a:r>
            <a:r>
              <a:rPr lang="en-US" altLang="ko-KR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(</a:t>
            </a:r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개인사업자</a:t>
            </a:r>
            <a:r>
              <a:rPr lang="en-US" altLang="ko-KR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)</a:t>
            </a:r>
            <a:endParaRPr lang="ko-KR" altLang="en-US" sz="1100" dirty="0">
              <a:latin typeface="KoPubWorld돋움체 Medium" panose="00000600000000000000" pitchFamily="2" charset="-127"/>
              <a:ea typeface="KoPubWorld돋움체 Medium" panose="00000600000000000000" pitchFamily="2" charset="-127"/>
              <a:cs typeface="KoPubWorld돋움체 Medium" panose="00000600000000000000" pitchFamily="2" charset="-127"/>
            </a:endParaRP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2A941994-01A4-B5EF-D30B-F75F6725994B}"/>
              </a:ext>
            </a:extLst>
          </p:cNvPr>
          <p:cNvSpPr/>
          <p:nvPr/>
        </p:nvSpPr>
        <p:spPr>
          <a:xfrm>
            <a:off x="4418331" y="9228051"/>
            <a:ext cx="1798126" cy="396985"/>
          </a:xfrm>
          <a:prstGeom prst="wedgeRoundRectCallout">
            <a:avLst>
              <a:gd name="adj1" fmla="val -55"/>
              <a:gd name="adj2" fmla="val -69843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날인 또는 서명도 가능 합니다</a:t>
            </a:r>
            <a:r>
              <a:rPr lang="en-US" altLang="ko-KR" sz="11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.</a:t>
            </a:r>
            <a:endParaRPr lang="ko-KR" altLang="en-US" sz="1100" dirty="0">
              <a:latin typeface="KoPubWorld돋움체 Medium" panose="00000600000000000000" pitchFamily="2" charset="-127"/>
              <a:ea typeface="KoPubWorld돋움체 Medium" panose="00000600000000000000" pitchFamily="2" charset="-127"/>
              <a:cs typeface="KoPubWorld돋움체 Medium" panose="000006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2162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30</TotalTime>
  <Words>150</Words>
  <Application>Microsoft Office PowerPoint</Application>
  <PresentationFormat>A4 용지(210x297mm)</PresentationFormat>
  <Paragraphs>22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KoPubWorld돋움체 Medium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Kiho Park</dc:creator>
  <cp:lastModifiedBy>영훈 정</cp:lastModifiedBy>
  <cp:revision>5</cp:revision>
  <dcterms:created xsi:type="dcterms:W3CDTF">2023-11-14T00:12:02Z</dcterms:created>
  <dcterms:modified xsi:type="dcterms:W3CDTF">2024-04-01T08:15:11Z</dcterms:modified>
</cp:coreProperties>
</file>